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E9CB"/>
          </a:solidFill>
        </a:fill>
      </a:tcStyle>
    </a:wholeTbl>
    <a:band2H>
      <a:tcTxStyle b="def" i="def"/>
      <a:tcStyle>
        <a:tcBdr/>
        <a:fill>
          <a:solidFill>
            <a:srgbClr val="EEF4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E6CB"/>
          </a:solidFill>
        </a:fill>
      </a:tcStyle>
    </a:wholeTbl>
    <a:band2H>
      <a:tcTxStyle b="def" i="def"/>
      <a:tcStyle>
        <a:tcBdr/>
        <a:fill>
          <a:solidFill>
            <a:srgbClr val="FAF3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8D0"/>
          </a:solidFill>
        </a:fill>
      </a:tcStyle>
    </a:wholeTbl>
    <a:band2H>
      <a:tcTxStyle b="def" i="def"/>
      <a:tcStyle>
        <a:tcBdr/>
        <a:fill>
          <a:solidFill>
            <a:srgbClr val="EEED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2"/>
          <p:cNvGrpSpPr/>
          <p:nvPr/>
        </p:nvGrpSpPr>
        <p:grpSpPr>
          <a:xfrm>
            <a:off x="-3" y="-8468"/>
            <a:ext cx="12192004" cy="6866470"/>
            <a:chOff x="-1" y="0"/>
            <a:chExt cx="12192002" cy="6866469"/>
          </a:xfrm>
        </p:grpSpPr>
        <p:sp>
          <p:nvSpPr>
            <p:cNvPr id="22" name="Shape 22"/>
            <p:cNvSpPr/>
            <p:nvPr/>
          </p:nvSpPr>
          <p:spPr>
            <a:xfrm>
              <a:off x="9371012" y="8465"/>
              <a:ext cx="1219202" cy="6858004"/>
            </a:xfrm>
            <a:prstGeom prst="line">
              <a:avLst/>
            </a:prstGeom>
            <a:noFill/>
            <a:ln w="9525" cap="rnd">
              <a:solidFill>
                <a:srgbClr val="BFBFBF"/>
              </a:solidFill>
              <a:prstDash val="solid"/>
              <a:bevel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3" name="Shape 23"/>
            <p:cNvSpPr/>
            <p:nvPr/>
          </p:nvSpPr>
          <p:spPr>
            <a:xfrm flipH="1">
              <a:off x="7425267" y="3689880"/>
              <a:ext cx="4763560" cy="3176588"/>
            </a:xfrm>
            <a:prstGeom prst="line">
              <a:avLst/>
            </a:prstGeom>
            <a:noFill/>
            <a:ln w="9525" cap="rnd">
              <a:solidFill>
                <a:srgbClr val="D9D9D9"/>
              </a:solidFill>
              <a:prstDash val="solid"/>
              <a:bevel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4" name="Shape 24"/>
            <p:cNvSpPr/>
            <p:nvPr/>
          </p:nvSpPr>
          <p:spPr>
            <a:xfrm>
              <a:off x="9181476" y="-1"/>
              <a:ext cx="3007351" cy="686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25" name="Shape 25"/>
            <p:cNvSpPr/>
            <p:nvPr/>
          </p:nvSpPr>
          <p:spPr>
            <a:xfrm>
              <a:off x="9603441" y="-1"/>
              <a:ext cx="2588561" cy="686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26" name="Shape 26"/>
            <p:cNvSpPr/>
            <p:nvPr/>
          </p:nvSpPr>
          <p:spPr>
            <a:xfrm>
              <a:off x="8932333" y="3056466"/>
              <a:ext cx="3259669" cy="381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27" name="Shape 27"/>
            <p:cNvSpPr/>
            <p:nvPr/>
          </p:nvSpPr>
          <p:spPr>
            <a:xfrm>
              <a:off x="9334500" y="-1"/>
              <a:ext cx="2854328" cy="686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28" name="Shape 28"/>
            <p:cNvSpPr/>
            <p:nvPr/>
          </p:nvSpPr>
          <p:spPr>
            <a:xfrm>
              <a:off x="10898730" y="0"/>
              <a:ext cx="1290096" cy="6866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29" name="Shape 29"/>
            <p:cNvSpPr/>
            <p:nvPr/>
          </p:nvSpPr>
          <p:spPr>
            <a:xfrm>
              <a:off x="10938998" y="0"/>
              <a:ext cx="1249828" cy="6866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30" name="Shape 30"/>
            <p:cNvSpPr/>
            <p:nvPr/>
          </p:nvSpPr>
          <p:spPr>
            <a:xfrm>
              <a:off x="10371666" y="3598333"/>
              <a:ext cx="1817161" cy="3268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31" name="Shape 31"/>
            <p:cNvSpPr/>
            <p:nvPr/>
          </p:nvSpPr>
          <p:spPr>
            <a:xfrm rot="10800000">
              <a:off x="-2" y="8466"/>
              <a:ext cx="842598" cy="5666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</p:grpSp>
      <p:sp>
        <p:nvSpPr>
          <p:cNvPr id="33" name="Shape 33"/>
          <p:cNvSpPr/>
          <p:nvPr>
            <p:ph type="title"/>
          </p:nvPr>
        </p:nvSpPr>
        <p:spPr>
          <a:xfrm>
            <a:off x="1507067" y="2404534"/>
            <a:ext cx="7766937" cy="1646304"/>
          </a:xfrm>
          <a:prstGeom prst="rect">
            <a:avLst/>
          </a:prstGeom>
        </p:spPr>
        <p:txBody>
          <a:bodyPr anchor="b"/>
          <a:lstStyle>
            <a:lvl1pPr algn="r">
              <a:defRPr sz="5400"/>
            </a:lvl1pPr>
          </a:lstStyle>
          <a:p>
            <a:pPr/>
            <a:r>
              <a:t>Titolo Testo</a:t>
            </a:r>
          </a:p>
        </p:txBody>
      </p:sp>
      <p:sp>
        <p:nvSpPr>
          <p:cNvPr id="34" name="Shape 34"/>
          <p:cNvSpPr/>
          <p:nvPr>
            <p:ph type="body" sz="quarter" idx="1"/>
          </p:nvPr>
        </p:nvSpPr>
        <p:spPr>
          <a:xfrm>
            <a:off x="1507067" y="4050831"/>
            <a:ext cx="7766937" cy="1096902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1pPr>
            <a:lvl2pPr marL="0" indent="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2pPr>
            <a:lvl3pPr marL="0" indent="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3pPr>
            <a:lvl4pPr marL="0" indent="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4pPr>
            <a:lvl5pPr marL="0" indent="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  <p:sp>
        <p:nvSpPr>
          <p:cNvPr id="35" name="Shape 3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pPr/>
            <a:r>
              <a:t>Titolo Testo</a:t>
            </a:r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xfrm>
            <a:off x="1366138" y="3632200"/>
            <a:ext cx="7224526" cy="381000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1pPr>
            <a:lvl2pPr marL="0" indent="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2pPr>
            <a:lvl3pPr marL="0" indent="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3pPr>
            <a:lvl4pPr marL="0" indent="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4pPr>
            <a:lvl5pPr marL="0" indent="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  <p:sp>
        <p:nvSpPr>
          <p:cNvPr id="113" name="Shape 113"/>
          <p:cNvSpPr/>
          <p:nvPr/>
        </p:nvSpPr>
        <p:spPr>
          <a:xfrm>
            <a:off x="541868" y="515185"/>
            <a:ext cx="609603" cy="1135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>
                <a:solidFill>
                  <a:srgbClr val="C0E47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14" name="Shape 114"/>
          <p:cNvSpPr/>
          <p:nvPr/>
        </p:nvSpPr>
        <p:spPr>
          <a:xfrm>
            <a:off x="8893009" y="2611363"/>
            <a:ext cx="609602" cy="1135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>
                <a:solidFill>
                  <a:srgbClr val="C0E47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15" name="Shape 11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title"/>
          </p:nvPr>
        </p:nvSpPr>
        <p:spPr>
          <a:xfrm>
            <a:off x="677335" y="217488"/>
            <a:ext cx="8596670" cy="430996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pPr/>
            <a:r>
              <a:t>Titolo Testo</a:t>
            </a:r>
          </a:p>
        </p:txBody>
      </p:sp>
      <p:sp>
        <p:nvSpPr>
          <p:cNvPr id="123" name="Shape 123"/>
          <p:cNvSpPr/>
          <p:nvPr>
            <p:ph type="body" sz="half" idx="1"/>
          </p:nvPr>
        </p:nvSpPr>
        <p:spPr>
          <a:xfrm>
            <a:off x="677335" y="4527448"/>
            <a:ext cx="8596670" cy="2330552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</a:lvl1pPr>
            <a:lvl2pPr marL="0" indent="0">
              <a:buClrTx/>
              <a:buSzTx/>
              <a:buFontTx/>
              <a:buNone/>
            </a:lvl2pPr>
            <a:lvl3pPr marL="0" indent="0">
              <a:buClrTx/>
              <a:buSzTx/>
              <a:buFontTx/>
              <a:buNone/>
            </a:lvl3pPr>
            <a:lvl4pPr marL="0" indent="0">
              <a:buClrTx/>
              <a:buSzTx/>
              <a:buFontTx/>
              <a:buNone/>
            </a:lvl4pPr>
            <a:lvl5pPr marL="0" indent="0">
              <a:buClrTx/>
              <a:buSzTx/>
              <a:buFontTx/>
              <a:buNone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  <p:sp>
        <p:nvSpPr>
          <p:cNvPr id="124" name="Shape 1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title"/>
          </p:nvPr>
        </p:nvSpPr>
        <p:spPr>
          <a:xfrm>
            <a:off x="931334" y="509665"/>
            <a:ext cx="8094134" cy="322247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pPr/>
            <a:r>
              <a:t>Titolo Testo</a:t>
            </a:r>
          </a:p>
        </p:txBody>
      </p:sp>
      <p:sp>
        <p:nvSpPr>
          <p:cNvPr id="132" name="Shape 132"/>
          <p:cNvSpPr/>
          <p:nvPr>
            <p:ph type="body" sz="quarter" idx="1"/>
          </p:nvPr>
        </p:nvSpPr>
        <p:spPr>
          <a:xfrm>
            <a:off x="677332" y="3732133"/>
            <a:ext cx="8596670" cy="795316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400"/>
            </a:lvl1pPr>
            <a:lvl2pPr marL="0" indent="0">
              <a:buClrTx/>
              <a:buSzTx/>
              <a:buFontTx/>
              <a:buNone/>
              <a:defRPr sz="2400"/>
            </a:lvl2pPr>
            <a:lvl3pPr marL="0" indent="0">
              <a:buClrTx/>
              <a:buSzTx/>
              <a:buFontTx/>
              <a:buNone/>
              <a:defRPr sz="2400"/>
            </a:lvl3pPr>
            <a:lvl4pPr marL="0" indent="0">
              <a:buClrTx/>
              <a:buSzTx/>
              <a:buFontTx/>
              <a:buNone/>
              <a:defRPr sz="2400"/>
            </a:lvl4pPr>
            <a:lvl5pPr marL="0" indent="0">
              <a:buClrTx/>
              <a:buSzTx/>
              <a:buFontTx/>
              <a:buNone/>
              <a:defRPr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  <p:sp>
        <p:nvSpPr>
          <p:cNvPr id="133" name="Shape 133"/>
          <p:cNvSpPr/>
          <p:nvPr/>
        </p:nvSpPr>
        <p:spPr>
          <a:xfrm>
            <a:off x="541868" y="515185"/>
            <a:ext cx="609603" cy="1135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>
                <a:solidFill>
                  <a:srgbClr val="C0E47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34" name="Shape 134"/>
          <p:cNvSpPr/>
          <p:nvPr/>
        </p:nvSpPr>
        <p:spPr>
          <a:xfrm>
            <a:off x="8893009" y="2611363"/>
            <a:ext cx="609602" cy="1135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>
                <a:solidFill>
                  <a:srgbClr val="C0E47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35" name="Shape 13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title"/>
          </p:nvPr>
        </p:nvSpPr>
        <p:spPr>
          <a:xfrm>
            <a:off x="685798" y="509665"/>
            <a:ext cx="8588204" cy="322247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pPr/>
            <a:r>
              <a:t>Titolo Testo</a:t>
            </a:r>
          </a:p>
        </p:txBody>
      </p:sp>
      <p:sp>
        <p:nvSpPr>
          <p:cNvPr id="143" name="Shape 143"/>
          <p:cNvSpPr/>
          <p:nvPr>
            <p:ph type="body" sz="quarter" idx="1"/>
          </p:nvPr>
        </p:nvSpPr>
        <p:spPr>
          <a:xfrm>
            <a:off x="677332" y="3732133"/>
            <a:ext cx="8596670" cy="795316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1pPr>
            <a:lvl2pPr marL="0" indent="0"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2pPr>
            <a:lvl3pPr marL="0" indent="0"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3pPr>
            <a:lvl4pPr marL="0" indent="0"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4pPr>
            <a:lvl5pPr marL="0" indent="0"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  <p:sp>
        <p:nvSpPr>
          <p:cNvPr id="144" name="Shape 14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152" name="Shape 152"/>
          <p:cNvSpPr/>
          <p:nvPr>
            <p:ph type="body" idx="1"/>
          </p:nvPr>
        </p:nvSpPr>
        <p:spPr>
          <a:xfrm>
            <a:off x="677332" y="2160589"/>
            <a:ext cx="8596671" cy="4697411"/>
          </a:xfrm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  <p:sp>
        <p:nvSpPr>
          <p:cNvPr id="153" name="Shape 15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type="title"/>
          </p:nvPr>
        </p:nvSpPr>
        <p:spPr>
          <a:xfrm>
            <a:off x="7967673" y="0"/>
            <a:ext cx="1304745" cy="6470650"/>
          </a:xfrm>
          <a:prstGeom prst="rect">
            <a:avLst/>
          </a:prstGeom>
        </p:spPr>
        <p:txBody>
          <a:bodyPr anchor="ctr"/>
          <a:lstStyle/>
          <a:p>
            <a:pPr/>
            <a:r>
              <a:t>Titolo Testo</a:t>
            </a:r>
          </a:p>
        </p:txBody>
      </p:sp>
      <p:sp>
        <p:nvSpPr>
          <p:cNvPr id="161" name="Shape 161"/>
          <p:cNvSpPr/>
          <p:nvPr>
            <p:ph type="body" idx="1"/>
          </p:nvPr>
        </p:nvSpPr>
        <p:spPr>
          <a:xfrm>
            <a:off x="677335" y="609600"/>
            <a:ext cx="7060150" cy="6248400"/>
          </a:xfrm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  <p:sp>
        <p:nvSpPr>
          <p:cNvPr id="162" name="Shape 1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title"/>
          </p:nvPr>
        </p:nvSpPr>
        <p:spPr>
          <a:xfrm>
            <a:off x="677335" y="986365"/>
            <a:ext cx="8596670" cy="3541083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pPr/>
            <a:r>
              <a:t>Titolo Testo</a:t>
            </a:r>
          </a:p>
        </p:txBody>
      </p:sp>
      <p:sp>
        <p:nvSpPr>
          <p:cNvPr id="43" name="Shape 43"/>
          <p:cNvSpPr/>
          <p:nvPr>
            <p:ph type="body" sz="half" idx="1"/>
          </p:nvPr>
        </p:nvSpPr>
        <p:spPr>
          <a:xfrm>
            <a:off x="677335" y="4527448"/>
            <a:ext cx="8596670" cy="2330554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1pPr>
            <a:lvl2pPr marL="0" indent="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2pPr>
            <a:lvl3pPr marL="0" indent="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3pPr>
            <a:lvl4pPr marL="0" indent="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4pPr>
            <a:lvl5pPr marL="0" indent="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  <p:sp>
        <p:nvSpPr>
          <p:cNvPr id="44" name="Shape 4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52" name="Shape 52"/>
          <p:cNvSpPr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  <p:sp>
        <p:nvSpPr>
          <p:cNvPr id="53" name="Shape 5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title"/>
          </p:nvPr>
        </p:nvSpPr>
        <p:spPr>
          <a:xfrm>
            <a:off x="677332" y="609600"/>
            <a:ext cx="8596671" cy="1436092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61" name="Shape 61"/>
          <p:cNvSpPr/>
          <p:nvPr>
            <p:ph type="body" sz="quarter" idx="1"/>
          </p:nvPr>
        </p:nvSpPr>
        <p:spPr>
          <a:xfrm>
            <a:off x="675743" y="2045691"/>
            <a:ext cx="4185625" cy="691555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400"/>
            </a:lvl1pPr>
            <a:lvl2pPr marL="0" indent="0">
              <a:buClrTx/>
              <a:buSzTx/>
              <a:buFontTx/>
              <a:buNone/>
              <a:defRPr sz="2400"/>
            </a:lvl2pPr>
            <a:lvl3pPr marL="0" indent="0">
              <a:buClrTx/>
              <a:buSzTx/>
              <a:buFontTx/>
              <a:buNone/>
              <a:defRPr sz="2400"/>
            </a:lvl3pPr>
            <a:lvl4pPr marL="0" indent="0">
              <a:buClrTx/>
              <a:buSzTx/>
              <a:buFontTx/>
              <a:buNone/>
              <a:defRPr sz="2400"/>
            </a:lvl4pPr>
            <a:lvl5pPr marL="0" indent="0">
              <a:buClrTx/>
              <a:buSzTx/>
              <a:buFontTx/>
              <a:buNone/>
              <a:defRPr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title"/>
          </p:nvPr>
        </p:nvSpPr>
        <p:spPr>
          <a:xfrm>
            <a:off x="677332" y="609600"/>
            <a:ext cx="8596671" cy="1320800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70" name="Shape 7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type="title"/>
          </p:nvPr>
        </p:nvSpPr>
        <p:spPr>
          <a:xfrm>
            <a:off x="677332" y="0"/>
            <a:ext cx="3854531" cy="2777071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/>
            <a:r>
              <a:t>Titolo Testo</a:t>
            </a:r>
          </a:p>
        </p:txBody>
      </p:sp>
      <p:sp>
        <p:nvSpPr>
          <p:cNvPr id="85" name="Shape 85"/>
          <p:cNvSpPr/>
          <p:nvPr>
            <p:ph type="body" sz="half" idx="1"/>
          </p:nvPr>
        </p:nvSpPr>
        <p:spPr>
          <a:xfrm>
            <a:off x="4760459" y="514922"/>
            <a:ext cx="4513544" cy="6343079"/>
          </a:xfrm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title"/>
          </p:nvPr>
        </p:nvSpPr>
        <p:spPr>
          <a:xfrm>
            <a:off x="677332" y="4800600"/>
            <a:ext cx="8596670" cy="566738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Titolo Testo</a:t>
            </a:r>
          </a:p>
        </p:txBody>
      </p:sp>
      <p:sp>
        <p:nvSpPr>
          <p:cNvPr id="94" name="Shape 94"/>
          <p:cNvSpPr/>
          <p:nvPr>
            <p:ph type="body" sz="quarter" idx="1"/>
          </p:nvPr>
        </p:nvSpPr>
        <p:spPr>
          <a:xfrm>
            <a:off x="677332" y="5367337"/>
            <a:ext cx="8596670" cy="674026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200"/>
            </a:lvl1pPr>
            <a:lvl2pPr marL="0" indent="0">
              <a:buClrTx/>
              <a:buSzTx/>
              <a:buFontTx/>
              <a:buNone/>
              <a:defRPr sz="1200"/>
            </a:lvl2pPr>
            <a:lvl3pPr marL="0" indent="0">
              <a:buClrTx/>
              <a:buSzTx/>
              <a:buFontTx/>
              <a:buNone/>
              <a:defRPr sz="1200"/>
            </a:lvl3pPr>
            <a:lvl4pPr marL="0" indent="0">
              <a:buClrTx/>
              <a:buSzTx/>
              <a:buFontTx/>
              <a:buNone/>
              <a:defRPr sz="1200"/>
            </a:lvl4pPr>
            <a:lvl5pPr marL="0" indent="0">
              <a:buClrTx/>
              <a:buSzTx/>
              <a:buFontTx/>
              <a:buNone/>
              <a:defRPr sz="12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title"/>
          </p:nvPr>
        </p:nvSpPr>
        <p:spPr>
          <a:xfrm>
            <a:off x="677335" y="414184"/>
            <a:ext cx="8596670" cy="3794432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pPr/>
            <a:r>
              <a:t>Titolo Testo</a:t>
            </a:r>
          </a:p>
        </p:txBody>
      </p:sp>
      <p:sp>
        <p:nvSpPr>
          <p:cNvPr id="103" name="Shape 103"/>
          <p:cNvSpPr/>
          <p:nvPr>
            <p:ph type="body" sz="half" idx="1"/>
          </p:nvPr>
        </p:nvSpPr>
        <p:spPr>
          <a:xfrm>
            <a:off x="677335" y="4208614"/>
            <a:ext cx="8596670" cy="2094533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FontTx/>
              <a:buNone/>
            </a:lvl1pPr>
            <a:lvl2pPr marL="0" indent="0">
              <a:buClrTx/>
              <a:buSzTx/>
              <a:buFontTx/>
              <a:buNone/>
            </a:lvl2pPr>
            <a:lvl3pPr marL="0" indent="0">
              <a:buClrTx/>
              <a:buSzTx/>
              <a:buFontTx/>
              <a:buNone/>
            </a:lvl3pPr>
            <a:lvl4pPr marL="0" indent="0">
              <a:buClrTx/>
              <a:buSzTx/>
              <a:buFontTx/>
              <a:buNone/>
            </a:lvl4pPr>
            <a:lvl5pPr marL="0" indent="0">
              <a:buClrTx/>
              <a:buSzTx/>
              <a:buFontTx/>
              <a:buNone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  <p:sp>
        <p:nvSpPr>
          <p:cNvPr id="104" name="Shape 10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2"/>
          <p:cNvGrpSpPr/>
          <p:nvPr/>
        </p:nvGrpSpPr>
        <p:grpSpPr>
          <a:xfrm>
            <a:off x="-3" y="-8468"/>
            <a:ext cx="12192004" cy="6866470"/>
            <a:chOff x="-1" y="0"/>
            <a:chExt cx="12192002" cy="6866469"/>
          </a:xfrm>
        </p:grpSpPr>
        <p:sp>
          <p:nvSpPr>
            <p:cNvPr id="2" name="Shape 2"/>
            <p:cNvSpPr/>
            <p:nvPr/>
          </p:nvSpPr>
          <p:spPr>
            <a:xfrm>
              <a:off x="9371012" y="8465"/>
              <a:ext cx="1219202" cy="6858004"/>
            </a:xfrm>
            <a:prstGeom prst="line">
              <a:avLst/>
            </a:prstGeom>
            <a:noFill/>
            <a:ln w="9525" cap="rnd">
              <a:solidFill>
                <a:srgbClr val="BFBFBF"/>
              </a:solidFill>
              <a:prstDash val="solid"/>
              <a:bevel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3" name="Shape 3"/>
            <p:cNvSpPr/>
            <p:nvPr/>
          </p:nvSpPr>
          <p:spPr>
            <a:xfrm flipH="1">
              <a:off x="7425267" y="3689880"/>
              <a:ext cx="4763560" cy="3176588"/>
            </a:xfrm>
            <a:prstGeom prst="line">
              <a:avLst/>
            </a:prstGeom>
            <a:noFill/>
            <a:ln w="9525" cap="rnd">
              <a:solidFill>
                <a:srgbClr val="D9D9D9"/>
              </a:solidFill>
              <a:prstDash val="solid"/>
              <a:bevel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4" name="Shape 4"/>
            <p:cNvSpPr/>
            <p:nvPr/>
          </p:nvSpPr>
          <p:spPr>
            <a:xfrm>
              <a:off x="9181476" y="-1"/>
              <a:ext cx="3007351" cy="686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5" name="Shape 5"/>
            <p:cNvSpPr/>
            <p:nvPr/>
          </p:nvSpPr>
          <p:spPr>
            <a:xfrm>
              <a:off x="9603441" y="-1"/>
              <a:ext cx="2588561" cy="686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6" name="Shape 6"/>
            <p:cNvSpPr/>
            <p:nvPr/>
          </p:nvSpPr>
          <p:spPr>
            <a:xfrm>
              <a:off x="8932333" y="3056466"/>
              <a:ext cx="3259669" cy="381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7" name="Shape 7"/>
            <p:cNvSpPr/>
            <p:nvPr/>
          </p:nvSpPr>
          <p:spPr>
            <a:xfrm>
              <a:off x="9334500" y="-1"/>
              <a:ext cx="2854328" cy="686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8" name="Shape 8"/>
            <p:cNvSpPr/>
            <p:nvPr/>
          </p:nvSpPr>
          <p:spPr>
            <a:xfrm>
              <a:off x="10898730" y="0"/>
              <a:ext cx="1290096" cy="6866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9" name="Shape 9"/>
            <p:cNvSpPr/>
            <p:nvPr/>
          </p:nvSpPr>
          <p:spPr>
            <a:xfrm>
              <a:off x="10938998" y="0"/>
              <a:ext cx="1249828" cy="6866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10" name="Shape 10"/>
            <p:cNvSpPr/>
            <p:nvPr/>
          </p:nvSpPr>
          <p:spPr>
            <a:xfrm>
              <a:off x="10371666" y="3598333"/>
              <a:ext cx="1817161" cy="3268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11" name="Shape 11"/>
            <p:cNvSpPr/>
            <p:nvPr/>
          </p:nvSpPr>
          <p:spPr>
            <a:xfrm>
              <a:off x="-2" y="4021666"/>
              <a:ext cx="448735" cy="2844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</p:grpSp>
      <p:sp>
        <p:nvSpPr>
          <p:cNvPr id="13" name="Shape 13"/>
          <p:cNvSpPr/>
          <p:nvPr>
            <p:ph type="title"/>
          </p:nvPr>
        </p:nvSpPr>
        <p:spPr>
          <a:xfrm>
            <a:off x="677332" y="609600"/>
            <a:ext cx="8596671" cy="1550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677332" y="2160589"/>
            <a:ext cx="4184038" cy="46974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  <p:sp>
        <p:nvSpPr>
          <p:cNvPr id="15" name="Shape 15"/>
          <p:cNvSpPr/>
          <p:nvPr>
            <p:ph type="sldNum" sz="quarter" idx="2"/>
          </p:nvPr>
        </p:nvSpPr>
        <p:spPr>
          <a:xfrm>
            <a:off x="9049984" y="6114705"/>
            <a:ext cx="224020" cy="2184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778668" marR="0" indent="-321468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1208314" marR="0" indent="-293914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17145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21717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26289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30861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35433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40005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tabLst/>
        <a:defRPr b="0" baseline="0" cap="none" i="0" spc="0" strike="noStrike" sz="1800" u="none">
          <a:ln>
            <a:noFill/>
          </a:ln>
          <a:solidFill>
            <a:srgbClr val="404040"/>
          </a:solidFill>
          <a:uFillTx/>
          <a:latin typeface="Trebuchet MS"/>
          <a:ea typeface="Trebuchet MS"/>
          <a:cs typeface="Trebuchet MS"/>
          <a:sym typeface="Trebuchet MS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type="ctrTitle"/>
          </p:nvPr>
        </p:nvSpPr>
        <p:spPr>
          <a:xfrm>
            <a:off x="-786131" y="1599334"/>
            <a:ext cx="11704323" cy="4312408"/>
          </a:xfrm>
          <a:prstGeom prst="rect">
            <a:avLst/>
          </a:prstGeom>
        </p:spPr>
        <p:txBody>
          <a:bodyPr lIns="0" tIns="0" rIns="0" bIns="0" anchor="t"/>
          <a:lstStyle/>
          <a:p>
            <a:pPr algn="ctr">
              <a:defRPr b="1" i="1" sz="8100">
                <a:solidFill>
                  <a:srgbClr val="78A6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POLIZZA</a:t>
            </a:r>
            <a:r>
              <a:rPr>
                <a:solidFill>
                  <a:srgbClr val="000000"/>
                </a:solidFill>
              </a:rPr>
              <a:t> </a:t>
            </a:r>
            <a:endParaRPr sz="1800">
              <a:solidFill>
                <a:srgbClr val="000000"/>
              </a:solidFill>
            </a:endParaRPr>
          </a:p>
          <a:p>
            <a:pPr algn="ctr">
              <a:defRPr b="1" i="1" sz="8100">
                <a:solidFill>
                  <a:srgbClr val="78A6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UIL SCUOLA</a:t>
            </a:r>
            <a:endParaRPr>
              <a:solidFill>
                <a:srgbClr val="000000"/>
              </a:solidFill>
            </a:endParaRPr>
          </a:p>
          <a:p>
            <a:pPr algn="ctr">
              <a:defRPr b="1" i="1" sz="8100">
                <a:solidFill>
                  <a:srgbClr val="78A6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RISCHIO COVID 19</a:t>
            </a:r>
          </a:p>
        </p:txBody>
      </p:sp>
      <p:pic>
        <p:nvPicPr>
          <p:cNvPr id="172" name="image1.jpeg" descr="logo unisalute co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43917" y="89822"/>
            <a:ext cx="1819277" cy="542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9289" y="89822"/>
            <a:ext cx="2467245" cy="119575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type="ctrTitle"/>
          </p:nvPr>
        </p:nvSpPr>
        <p:spPr>
          <a:xfrm>
            <a:off x="943167" y="405969"/>
            <a:ext cx="9946345" cy="6255442"/>
          </a:xfrm>
          <a:prstGeom prst="rect">
            <a:avLst/>
          </a:prstGeom>
        </p:spPr>
        <p:txBody>
          <a:bodyPr lIns="0" tIns="0" rIns="0" bIns="0"/>
          <a:lstStyle/>
          <a:p>
            <a:pPr algn="l" defTabSz="182879">
              <a:defRPr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</a:t>
            </a:r>
            <a:r>
              <a:rPr b="1" sz="3900"/>
              <a:t>POLIZZA</a:t>
            </a:r>
            <a:r>
              <a:rPr b="1" sz="3500"/>
              <a:t> </a:t>
            </a:r>
            <a:r>
              <a:rPr b="1" sz="3900"/>
              <a:t>RISCHIO</a:t>
            </a:r>
            <a:r>
              <a:rPr b="1" sz="3500"/>
              <a:t> </a:t>
            </a:r>
            <a:r>
              <a:rPr b="1" sz="3900"/>
              <a:t>COVID19</a:t>
            </a:r>
            <a:br>
              <a:rPr b="1" sz="3900"/>
            </a:br>
            <a:endParaRPr sz="2100"/>
          </a:p>
          <a:p>
            <a:pPr algn="l" defTabSz="182879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91439" indent="-91439" algn="l" defTabSz="182879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91439" indent="-91439" algn="l" defTabSz="182879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Effetto copertura</a:t>
            </a:r>
            <a:r>
              <a:t> </a:t>
            </a:r>
            <a:r>
              <a:t>: dalle ore 24,00 del </a:t>
            </a:r>
            <a:r>
              <a:t>01</a:t>
            </a:r>
            <a:r>
              <a:t>/03/2020</a:t>
            </a:r>
            <a:endParaRPr sz="2400"/>
          </a:p>
          <a:p>
            <a:pPr marL="91439" indent="-91439" algn="l" defTabSz="182879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91439" indent="-91439" algn="l" defTabSz="182879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91439" indent="-91439" algn="l" defTabSz="182879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Scadenza</a:t>
            </a:r>
            <a:r>
              <a:t> </a:t>
            </a:r>
            <a:r>
              <a:t>: alle  ore 24,00 del 31/12/2020   </a:t>
            </a:r>
            <a:endParaRPr sz="1600"/>
          </a:p>
          <a:p>
            <a:pPr marL="91439" indent="-91439" algn="l" defTabSz="182879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91439" indent="-91439" algn="l" defTabSz="182879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91439" indent="-91439" algn="l" defTabSz="182879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Assicurati</a:t>
            </a:r>
            <a:r>
              <a:t> </a:t>
            </a:r>
            <a:r>
              <a:t>: tutti</a:t>
            </a:r>
            <a:r>
              <a:t> gli Iscritti alla Uil Scuola</a:t>
            </a:r>
            <a:r>
              <a:t> </a:t>
            </a:r>
            <a:endParaRPr sz="2400"/>
          </a:p>
          <a:p>
            <a:pPr algn="l" defTabSz="182879">
              <a:defRPr sz="1800"/>
            </a:pPr>
            <a:br>
              <a: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sz="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sz="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sz="700">
                <a:solidFill>
                  <a:srgbClr val="5C5C5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sz="700">
                <a:solidFill>
                  <a:srgbClr val="5C5C5C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>
                <a:solidFill>
                  <a:srgbClr val="5C5C5C"/>
                </a:solidFill>
                <a:latin typeface="Cabin"/>
                <a:ea typeface="Cabin"/>
                <a:cs typeface="Cabin"/>
                <a:sym typeface="Cabin"/>
              </a:rPr>
              <a:t> </a:t>
            </a:r>
            <a:br>
              <a:rPr>
                <a:solidFill>
                  <a:srgbClr val="5C5C5C"/>
                </a:solidFill>
                <a:latin typeface="Cabin"/>
                <a:ea typeface="Cabin"/>
                <a:cs typeface="Cabin"/>
                <a:sym typeface="Cabin"/>
              </a:rPr>
            </a:br>
          </a:p>
        </p:txBody>
      </p:sp>
      <p:pic>
        <p:nvPicPr>
          <p:cNvPr id="176" name="image1.jpeg" descr="logo unisalute co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54549" y="6118483"/>
            <a:ext cx="1819277" cy="542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1592" y="5497550"/>
            <a:ext cx="2467244" cy="119575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type="ctrTitle"/>
          </p:nvPr>
        </p:nvSpPr>
        <p:spPr>
          <a:xfrm>
            <a:off x="825500" y="453543"/>
            <a:ext cx="8856921" cy="5913804"/>
          </a:xfrm>
          <a:prstGeom prst="rect">
            <a:avLst/>
          </a:prstGeom>
        </p:spPr>
        <p:txBody>
          <a:bodyPr lIns="0" tIns="0" rIns="0" bIns="0" anchor="t"/>
          <a:lstStyle/>
          <a:p>
            <a:pPr algn="l" defTabSz="182879">
              <a:defRPr b="1" sz="3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PRESTAZIONE GARANTITA</a:t>
            </a:r>
            <a:endParaRPr sz="1800"/>
          </a:p>
          <a:p>
            <a:pPr algn="ctr" defTabSz="182879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82879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Indennizzo forfettario da corrispondere agli assicurati con età minore di 70 anni, infetti da COVID 19 diagnostica successivamente alla decorrenza della copertura (quindi i ricoveri iniziati dopo l’effetto della copertura) ma entro la data di scadenza della stessa.</a:t>
            </a:r>
          </a:p>
          <a:p>
            <a:pPr algn="l" defTabSz="182879">
              <a:defRPr b="1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82879">
              <a:defRPr b="1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 caso di ricovero</a:t>
            </a:r>
            <a:r>
              <a:rPr b="0"/>
              <a:t>: In caso di ricovero in Istituto di Cura, la cui durata sia stata superiore a 3 giorni, a seguito di sinistro avvenuto durante l’operatività del contratto, nel quale risulti positività al virus COVID-19 (tampone positivo Coronavirus), la Società si obbliga a corrispondere un’indennità forfettaria complessivamente pari ad € 200,00 nel periodo assicurativo. Nel caso in cui il ricovero sia stato effettuato in terapia intensiva, detta indennità si intende elevata ad € 400,00 fermo tutto quanto riportato al precedente capoverso.</a:t>
            </a:r>
            <a:br>
              <a:rPr b="0"/>
            </a:br>
            <a:br>
              <a:rPr b="0"/>
            </a:br>
          </a:p>
          <a:p>
            <a:pPr algn="l" defTabSz="182879">
              <a:defRPr b="1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</a:t>
            </a:r>
          </a:p>
        </p:txBody>
      </p:sp>
      <p:pic>
        <p:nvPicPr>
          <p:cNvPr id="180" name="image1.jpeg" descr="logo unisalute co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65181" y="6150381"/>
            <a:ext cx="1819277" cy="542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1592" y="5506803"/>
            <a:ext cx="2448155" cy="11865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type="ctrTitle"/>
          </p:nvPr>
        </p:nvSpPr>
        <p:spPr>
          <a:xfrm>
            <a:off x="657303" y="659799"/>
            <a:ext cx="8856921" cy="5762046"/>
          </a:xfrm>
          <a:prstGeom prst="rect">
            <a:avLst/>
          </a:prstGeom>
        </p:spPr>
        <p:txBody>
          <a:bodyPr lIns="0" tIns="0" rIns="0" bIns="0"/>
          <a:lstStyle/>
          <a:p>
            <a:pPr algn="l" defTabSz="122529">
              <a:defRPr b="1" sz="2412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br/>
            <a:br/>
            <a:br/>
            <a:br/>
            <a:br/>
            <a:br/>
            <a:r>
              <a:rPr sz="2613"/>
              <a:t>DOCUMENTI</a:t>
            </a:r>
            <a:r>
              <a:t> </a:t>
            </a:r>
            <a:r>
              <a:rPr sz="2613"/>
              <a:t>DA</a:t>
            </a:r>
            <a:r>
              <a:t> </a:t>
            </a:r>
            <a:r>
              <a:rPr sz="2613"/>
              <a:t>PRODURRE</a:t>
            </a:r>
            <a:r>
              <a:t> </a:t>
            </a:r>
            <a:r>
              <a:rPr sz="2613"/>
              <a:t>PER</a:t>
            </a:r>
            <a:r>
              <a:t> </a:t>
            </a:r>
            <a:r>
              <a:rPr sz="2613"/>
              <a:t>RICHIEDERE</a:t>
            </a:r>
            <a:r>
              <a:t> </a:t>
            </a:r>
            <a:r>
              <a:rPr sz="2613"/>
              <a:t>L’INDENNIZZO</a:t>
            </a:r>
            <a:br>
              <a:rPr sz="2613"/>
            </a:br>
            <a:br>
              <a:rPr sz="2613"/>
            </a:br>
            <a:r>
              <a:rPr b="0" sz="1139"/>
              <a:t>-  modulo di richiesta compilato;</a:t>
            </a:r>
            <a:br>
              <a:rPr b="0" sz="1139"/>
            </a:br>
            <a:br>
              <a:rPr b="0" sz="1139"/>
            </a:br>
            <a:r>
              <a:rPr b="0" sz="1139"/>
              <a:t>- copia tessera di iscrizione alla Uil Scuola per l’anno 2020; in alternativa ed in assenza provvisoria della tessera : a) alla consegna della delega al datore di lavoro per la trattenuta della quota associativa, oppure b) alla presenza negli elenchi degli Iscritti, depositati presso la Sede nazionale della UIL SCUOLA;</a:t>
            </a:r>
            <a:br>
              <a:rPr b="0" sz="1139"/>
            </a:br>
            <a:br>
              <a:rPr b="0" sz="1139"/>
            </a:br>
            <a:r>
              <a:rPr b="0" sz="1139"/>
              <a:t>- copia documento d’identità dell’assicurato;</a:t>
            </a:r>
            <a:br>
              <a:rPr b="0" sz="1139"/>
            </a:br>
            <a:br>
              <a:rPr b="0" sz="1139"/>
            </a:br>
            <a:r>
              <a:rPr b="0" sz="1139"/>
              <a:t>- Lettera di dimissione ospedaliera che indichi chiaramente la data del ricovero e della dimissione, i motivi del ricovero (diagnosi di ammissione e di dimissione) e, nel caso di terapia intensiva, specifichi il regime. </a:t>
            </a:r>
            <a:br>
              <a:rPr b="0" sz="1139"/>
            </a:br>
            <a:r>
              <a:rPr b="0" sz="1139"/>
              <a:t>- Su esplicita richiesta della Compagnia di Assicurazione dovrà essere fornita copia della cartella clinica </a:t>
            </a:r>
            <a:br>
              <a:rPr b="0" sz="1139"/>
            </a:br>
            <a:br>
              <a:rPr b="0" sz="1139"/>
            </a:br>
            <a:br>
              <a:rPr b="0" sz="1139"/>
            </a:br>
            <a:br>
              <a:rPr b="0" sz="1139"/>
            </a:br>
          </a:p>
        </p:txBody>
      </p:sp>
      <p:pic>
        <p:nvPicPr>
          <p:cNvPr id="184" name="image1.jpeg" descr="logo unisalute co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65181" y="6150381"/>
            <a:ext cx="1819277" cy="542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1592" y="5497550"/>
            <a:ext cx="2467244" cy="119575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type="ctrTitle"/>
          </p:nvPr>
        </p:nvSpPr>
        <p:spPr>
          <a:xfrm>
            <a:off x="768815" y="627604"/>
            <a:ext cx="8856921" cy="5762046"/>
          </a:xfrm>
          <a:prstGeom prst="rect">
            <a:avLst/>
          </a:prstGeom>
        </p:spPr>
        <p:txBody>
          <a:bodyPr lIns="0" tIns="0" rIns="0" bIns="0" anchor="t"/>
          <a:lstStyle/>
          <a:p>
            <a:pPr algn="l" defTabSz="182879">
              <a:defRPr b="1" sz="3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PRECISAZIONI</a:t>
            </a:r>
            <a:br/>
            <a:r>
              <a:rPr b="0" sz="1900"/>
              <a:t>LA DATA DI ISCRIZIONE ALLA UIL SCUOLA DEVE ESSERE SEMPRE PRECEDENTE ALLA DATA DEL RICOVERO.</a:t>
            </a:r>
            <a:br>
              <a:rPr b="0" sz="1900"/>
            </a:br>
            <a:br>
              <a:rPr b="0" sz="1900"/>
            </a:br>
            <a:br>
              <a:rPr b="0" sz="1900"/>
            </a:br>
            <a:r>
              <a:t>A</a:t>
            </a:r>
            <a:r>
              <a:rPr sz="4000"/>
              <a:t> </a:t>
            </a:r>
            <a:r>
              <a:t>CHI</a:t>
            </a:r>
            <a:r>
              <a:rPr sz="4000"/>
              <a:t> </a:t>
            </a:r>
            <a:r>
              <a:t>INOLTRARE</a:t>
            </a:r>
            <a:r>
              <a:rPr sz="4000"/>
              <a:t> </a:t>
            </a:r>
            <a:r>
              <a:t>I</a:t>
            </a:r>
            <a:r>
              <a:rPr sz="4000"/>
              <a:t> </a:t>
            </a:r>
            <a:r>
              <a:t>DOCUMENTI</a:t>
            </a:r>
            <a:br/>
            <a:r>
              <a:rPr b="0" sz="1900"/>
              <a:t>L’intera documentazione dovrà essere inoltrata via posta a :</a:t>
            </a:r>
            <a:br>
              <a:rPr b="0" sz="1900"/>
            </a:br>
            <a:r>
              <a:rPr b="0" sz="1900"/>
              <a:t>Laborfin Srl</a:t>
            </a:r>
            <a:br>
              <a:rPr b="0" sz="1900"/>
            </a:br>
            <a:r>
              <a:rPr b="0" sz="1900"/>
              <a:t>ufficio sinistri Covid19</a:t>
            </a:r>
            <a:br>
              <a:rPr b="0" sz="1900"/>
            </a:br>
            <a:r>
              <a:rPr b="0" sz="1900"/>
              <a:t>via Castelfidardo 43</a:t>
            </a:r>
            <a:br>
              <a:rPr b="0" sz="1900"/>
            </a:br>
            <a:r>
              <a:rPr b="0" sz="1900"/>
              <a:t>00185 Roma</a:t>
            </a:r>
            <a:br>
              <a:rPr b="0" sz="1900"/>
            </a:br>
            <a:br>
              <a:rPr b="0" sz="1900"/>
            </a:br>
            <a:br>
              <a:rPr b="0" sz="1900"/>
            </a:br>
            <a:br>
              <a:rPr b="0" sz="1900"/>
            </a:br>
          </a:p>
        </p:txBody>
      </p:sp>
      <p:pic>
        <p:nvPicPr>
          <p:cNvPr id="188" name="image1.jpeg" descr="logo unisalute co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65181" y="6150381"/>
            <a:ext cx="1819277" cy="542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89" name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1592" y="5497550"/>
            <a:ext cx="2467244" cy="119575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type="ctrTitle"/>
          </p:nvPr>
        </p:nvSpPr>
        <p:spPr>
          <a:xfrm>
            <a:off x="1477924" y="2404534"/>
            <a:ext cx="9452347" cy="1646304"/>
          </a:xfrm>
          <a:prstGeom prst="rect">
            <a:avLst/>
          </a:prstGeom>
        </p:spPr>
        <p:txBody>
          <a:bodyPr lIns="0" tIns="0" rIns="0" bIns="0"/>
          <a:lstStyle/>
          <a:p>
            <a:pPr algn="ctr" defTabSz="365759">
              <a:defRPr b="1" sz="4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						</a:t>
            </a:r>
            <a:r>
              <a:rPr sz="6400"/>
              <a:t>	</a:t>
            </a:r>
          </a:p>
        </p:txBody>
      </p:sp>
      <p:pic>
        <p:nvPicPr>
          <p:cNvPr id="192" name="image1.jpeg" descr="logo unisalute co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31521" y="1319443"/>
            <a:ext cx="3636003" cy="108509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25247" y="2810106"/>
            <a:ext cx="3144777" cy="15241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