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  <p:sldId id="258" r:id="rId3"/>
    <p:sldId id="259" r:id="rId4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22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9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7758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431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6612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315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764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16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61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47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4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89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66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82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74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24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8DB62D-3049-408B-BB9E-CE74AC73EB07}" type="datetimeFigureOut">
              <a:rPr lang="it-IT" smtClean="0"/>
              <a:t>22/06/2021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391C12-3B1F-4E0F-B82D-3B2D8C08E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111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7D799B6-6DBE-44B8-83F7-387FB3BE9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0" y="758284"/>
            <a:ext cx="10853149" cy="52217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endParaRPr lang="it-IT" sz="1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90000"/>
              </a:lnSpc>
            </a:pPr>
            <a: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</a:t>
            </a:r>
            <a: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 PATTO PER LA SCUOLA </a:t>
            </a:r>
            <a:b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L’ABBIAMO </a:t>
            </a:r>
            <a:r>
              <a:rPr lang="it-IT" sz="57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FIRMATO</a:t>
            </a:r>
            <a:b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		      E’ IL DECRETO SOSTEGNI  </a:t>
            </a:r>
            <a:b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57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CHE VA </a:t>
            </a:r>
            <a:r>
              <a:rPr lang="it-IT" sz="57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CAMBIATO   </a:t>
            </a:r>
          </a:p>
          <a:p>
            <a:pPr>
              <a:lnSpc>
                <a:spcPct val="90000"/>
              </a:lnSpc>
            </a:pPr>
            <a:endParaRPr lang="it-IT" sz="2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51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</a:t>
            </a:r>
            <a:r>
              <a:rPr lang="it-IT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OGNI FORMA DI </a:t>
            </a:r>
            <a:r>
              <a:rPr lang="it-IT" sz="31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PRECARIATO</a:t>
            </a:r>
            <a:endParaRPr lang="it-IT" sz="20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51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</a:t>
            </a:r>
            <a:r>
              <a:rPr lang="it-IT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</a:t>
            </a:r>
            <a:r>
              <a:rPr lang="it-IT" sz="31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INCURSIONI LEGISLATIVE </a:t>
            </a:r>
            <a:r>
              <a:rPr lang="it-IT" sz="3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MATERIA DI CONTRATTO </a:t>
            </a:r>
            <a:endParaRPr lang="it-IT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5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it-IT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ALL’</a:t>
            </a:r>
            <a:r>
              <a:rPr lang="it-IT" sz="3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AUMENTO DELL’ORARIO </a:t>
            </a:r>
            <a:r>
              <a:rPr lang="it-IT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LAVORO</a:t>
            </a:r>
            <a:endParaRPr lang="it-IT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5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it-IT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lang="it-IT" sz="2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VINCOLI</a:t>
            </a:r>
            <a:r>
              <a:rPr lang="it-IT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SULLA </a:t>
            </a:r>
            <a:r>
              <a:rPr lang="it-IT" sz="2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</a:t>
            </a:r>
            <a:endParaRPr lang="it-IT" sz="20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it-IT" sz="1000" dirty="0"/>
          </a:p>
          <a:p>
            <a:pPr>
              <a:lnSpc>
                <a:spcPct val="90000"/>
              </a:lnSpc>
            </a:pPr>
            <a:endParaRPr lang="it-IT" sz="1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B01C879-F20E-45E9-A26B-BD4067FD7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56" y="298699"/>
            <a:ext cx="3861711" cy="1158513"/>
          </a:xfrm>
          <a:prstGeom prst="rect">
            <a:avLst/>
          </a:prstGeom>
        </p:spPr>
      </p:pic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A1CACB7F-83E4-4097-88D9-43DBD0D2C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09793"/>
              </p:ext>
            </p:extLst>
          </p:nvPr>
        </p:nvGraphicFramePr>
        <p:xfrm>
          <a:off x="634001" y="5762531"/>
          <a:ext cx="1092399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3997">
                  <a:extLst>
                    <a:ext uri="{9D8B030D-6E8A-4147-A177-3AD203B41FA5}">
                      <a16:colId xmlns:a16="http://schemas.microsoft.com/office/drawing/2014/main" val="1446653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tx1"/>
                          </a:solidFill>
                        </a:rPr>
                        <a:t>………………………………..26 GIUGNO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32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30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7D799B6-6DBE-44B8-83F7-387FB3BE9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001" y="799851"/>
            <a:ext cx="10695398" cy="52217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endParaRPr lang="it-IT" sz="1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90000"/>
              </a:lnSpc>
            </a:pPr>
            <a:r>
              <a:rPr lang="it-IT" sz="5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</a:t>
            </a:r>
            <a: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 PATTO PER LA SCUOLA </a:t>
            </a:r>
            <a:b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L’ABBIAMO </a:t>
            </a:r>
            <a:r>
              <a:rPr lang="it-IT" sz="70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FIRMATO</a:t>
            </a:r>
            <a:b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		      E’ IL DECRETO SOSTEGNI  </a:t>
            </a:r>
            <a:b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70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CHE VA </a:t>
            </a:r>
            <a:r>
              <a:rPr lang="it-IT" sz="70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CAMBIATO   </a:t>
            </a:r>
            <a:endParaRPr lang="it-IT" sz="58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90000"/>
              </a:lnSpc>
            </a:pPr>
            <a:endParaRPr lang="it-IT" sz="2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7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</a:t>
            </a:r>
            <a:r>
              <a:rPr lang="it-IT" sz="5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OGNI FORMA DI </a:t>
            </a:r>
            <a:r>
              <a:rPr lang="it-IT" sz="5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PRECARIATO</a:t>
            </a:r>
            <a:endParaRPr lang="it-IT" sz="3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7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</a:t>
            </a:r>
            <a:r>
              <a:rPr lang="it-IT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</a:t>
            </a:r>
            <a:r>
              <a:rPr lang="it-IT" sz="5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INCURSIONI LEGISLATIVE </a:t>
            </a:r>
            <a:br>
              <a:rPr lang="it-IT" sz="5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5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</a:t>
            </a:r>
            <a:r>
              <a:rPr lang="it-IT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SUL CONTRATTO</a:t>
            </a:r>
            <a:endParaRPr lang="it-IT" sz="3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it-IT" sz="1000" dirty="0"/>
          </a:p>
          <a:p>
            <a:pPr>
              <a:lnSpc>
                <a:spcPct val="90000"/>
              </a:lnSpc>
            </a:pPr>
            <a:endParaRPr lang="it-IT" sz="1000" dirty="0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A1CACB7F-83E4-4097-88D9-43DBD0D2C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173753"/>
              </p:ext>
            </p:extLst>
          </p:nvPr>
        </p:nvGraphicFramePr>
        <p:xfrm>
          <a:off x="634001" y="5762531"/>
          <a:ext cx="1092399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3997">
                  <a:extLst>
                    <a:ext uri="{9D8B030D-6E8A-4147-A177-3AD203B41FA5}">
                      <a16:colId xmlns:a16="http://schemas.microsoft.com/office/drawing/2014/main" val="1446653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olidFill>
                            <a:schemeClr val="tx1"/>
                          </a:solidFill>
                        </a:rPr>
                        <a:t>………………………………..26 GIUGNO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32645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6260F501-C428-44B4-B21F-DDF2504EA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56" y="298699"/>
            <a:ext cx="3861711" cy="115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6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7D799B6-6DBE-44B8-83F7-387FB3BE9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0" y="758284"/>
            <a:ext cx="10853149" cy="52217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endParaRPr lang="it-IT" sz="1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90000"/>
              </a:lnSpc>
            </a:pPr>
            <a: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IL PATTO PER LA SCUOLA </a:t>
            </a:r>
            <a:b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L’ABBIAMO </a:t>
            </a:r>
            <a:r>
              <a:rPr lang="it-IT" sz="52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FIRMATO</a:t>
            </a:r>
            <a:b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		      E’ IL DECRETO SOSTEGNI  </a:t>
            </a:r>
            <a:b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5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CHE VA </a:t>
            </a:r>
            <a:r>
              <a:rPr lang="it-IT" sz="52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CAMBIATO   </a:t>
            </a:r>
          </a:p>
          <a:p>
            <a:pPr>
              <a:lnSpc>
                <a:spcPct val="90000"/>
              </a:lnSpc>
            </a:pPr>
            <a:endParaRPr lang="it-IT" sz="2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7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it-IT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4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ALL’</a:t>
            </a:r>
            <a:r>
              <a:rPr lang="it-IT" sz="41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AUMENTO DELL’ORARIO </a:t>
            </a:r>
            <a:r>
              <a:rPr lang="it-IT" sz="4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LAVORO</a:t>
            </a:r>
            <a:endParaRPr lang="it-IT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sz="7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it-IT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AI </a:t>
            </a:r>
            <a:r>
              <a:rPr lang="it-IT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VINCOLI</a:t>
            </a:r>
            <a:r>
              <a:rPr lang="it-IT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SULLA </a:t>
            </a:r>
            <a:r>
              <a:rPr lang="it-IT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</a:t>
            </a:r>
            <a:endParaRPr lang="it-IT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it-IT" sz="1000" dirty="0"/>
          </a:p>
          <a:p>
            <a:pPr>
              <a:lnSpc>
                <a:spcPct val="90000"/>
              </a:lnSpc>
            </a:pPr>
            <a:endParaRPr lang="it-IT" sz="1000" dirty="0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A1CACB7F-83E4-4097-88D9-43DBD0D2C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90348"/>
              </p:ext>
            </p:extLst>
          </p:nvPr>
        </p:nvGraphicFramePr>
        <p:xfrm>
          <a:off x="634001" y="5762531"/>
          <a:ext cx="1092399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3997">
                  <a:extLst>
                    <a:ext uri="{9D8B030D-6E8A-4147-A177-3AD203B41FA5}">
                      <a16:colId xmlns:a16="http://schemas.microsoft.com/office/drawing/2014/main" val="1446653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>
                          <a:solidFill>
                            <a:schemeClr val="tx1"/>
                          </a:solidFill>
                        </a:rPr>
                        <a:t>………………………………..26 GIUGNO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32645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53EA0F6D-8AF9-421B-9179-4E97BA3BF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56" y="298699"/>
            <a:ext cx="3861711" cy="115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146142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61</TotalTime>
  <Words>132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Aharoni</vt:lpstr>
      <vt:lpstr>Century Gothic</vt:lpstr>
      <vt:lpstr>Tahoma</vt:lpstr>
      <vt:lpstr>Wingdings</vt:lpstr>
      <vt:lpstr>Wingdings 3</vt:lpstr>
      <vt:lpstr>Sezione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D'Aprile</dc:creator>
  <cp:lastModifiedBy>Giuseppe D'Aprile</cp:lastModifiedBy>
  <cp:revision>13</cp:revision>
  <cp:lastPrinted>2021-05-25T18:10:00Z</cp:lastPrinted>
  <dcterms:created xsi:type="dcterms:W3CDTF">2021-05-25T17:42:51Z</dcterms:created>
  <dcterms:modified xsi:type="dcterms:W3CDTF">2021-06-22T15:52:59Z</dcterms:modified>
</cp:coreProperties>
</file>